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2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71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49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FE85-EF24-C92D-80F5-552AA8FE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5A033-24D5-3974-E3F6-C63C255D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26AF9-A92A-47F9-61AF-D5E4661C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DD3A3-2299-0D9A-B4E8-17D29307C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9D5A1-F087-29CC-CA67-138A80CB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26B7-3FB1-A0A1-4DD4-97643758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498F4-F78F-6F5B-BDDC-14D112349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2D652-3DDA-C444-9AD5-FE6EF6BB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3A3D-9FDB-00C9-4F38-C9A58F24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E05E-693B-2782-5BF1-69096CA3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A276E-6463-FFD0-EA68-11D159E70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19199-2608-1147-A1D7-C2BC6783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A1A8B-7E59-32C6-6EDA-9E375393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79A1-469D-10EA-7DF1-EDFCAEAB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D7B0-24C3-14E2-ED2F-B9214B14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5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A3C1-2628-54C3-4888-355240C6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D838F-3054-95D2-7B4D-6387BEFF6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B3918-883A-8408-48A9-252AE741E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3701-0E8C-C43C-D0C6-5E0E9D20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F4CEF-2DB7-ED10-D6D2-E4640557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114F-42B2-BFA5-F929-9CB58953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161EF-C01E-2FB3-0DD2-34D582D33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D7720-6291-5DC3-92B4-16B74EE0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B183-CE45-E1E3-BE0A-F65A4021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3C55C-CDCC-FD40-22EC-B7804C1A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3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0AC8-E8F4-57FC-991A-C6C8FEC3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6A559-B260-6998-3347-7C8FB8F18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C3C70-CFC5-0AAB-0922-61482052A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E1BD3-B51B-4181-5A01-244777B1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3745C-30CA-3752-D7A2-B4221423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64DF3-1BD0-DEF7-E634-01A031E4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61F6-24B4-69D8-DDD5-9555F3C3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6A9EF-E469-971B-9BEE-ED3A543B6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CDE9D-2D22-AB84-5A3A-822A1EF01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DF329-47B2-291E-927A-3B5DBDE00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E3C45-0E25-AF2C-DCA7-655A9216F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F3F6-1F4A-248B-127E-131A011B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07D59D-BC24-D776-A643-6076FD44C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D0D00-501C-6890-9E5E-550357D2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35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86D1-4744-BF59-3863-376066B0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BCB2E-FE34-9790-F69D-E42C9A18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4BE40-FCB7-8AE5-7231-770D2CE3A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0CB7F-B9DE-B8CC-02C4-E4670084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04327B-9A54-4E8D-6150-16AACDA5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F25D8-5F41-AE66-86F9-60BDF666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9B686-9EA2-412F-7D44-061238B9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10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DB57-F627-5AD6-D8A8-0E04EA58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C87-D9DF-933C-1B36-D7D15A40C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3BD93-4B3E-4684-0C72-B1A59F15A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38AF6-8FDD-63B7-E197-EB37F569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5E294-A989-3827-4E05-257EF65F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458E9-D443-948A-E196-8805C93D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4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4C9B-7037-155A-D3AE-0A45C455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0CE93-9F81-27B9-A562-2A504AA3E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36976-8529-8FEC-1F5F-042299F5A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28CF4-04DF-2F68-7E1F-7A6EAAFF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7CB5A-7274-B8B2-11F3-1FBDA354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E7CC9-FC7F-8A6C-3506-80676E57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5580B-85A8-A689-4BCB-D80E9F32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542F8-6959-2F7A-455B-B9868CE6A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449F3-295C-4D18-E66C-0CCE7504F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DAE4F-55EE-4A13-A5F8-5B9FBFE08A7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9A75-EC99-EBBA-D708-443F45CBC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A36BF-B72A-F54E-DC67-8B044F073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7E1D0-C46C-4C1A-AF93-118706BF1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9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FE7-EB83-D68D-C99B-E1CB20AC4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C1D7F-EFF1-7F41-BC0E-7C8776C3C2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3DC77-1542-1784-C9D2-B5952D5F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3" y="1166796"/>
            <a:ext cx="11749173" cy="45244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1B39D2-A0AC-D100-F3DD-E76C2E976122}"/>
              </a:ext>
            </a:extLst>
          </p:cNvPr>
          <p:cNvSpPr/>
          <p:nvPr/>
        </p:nvSpPr>
        <p:spPr>
          <a:xfrm>
            <a:off x="5300690" y="3327782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18C3C570-2D2F-D5B8-7FA1-902BAA700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12192000" cy="51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831286-1D19-183E-4541-77AB5EAC3E0D}"/>
              </a:ext>
            </a:extLst>
          </p:cNvPr>
          <p:cNvSpPr/>
          <p:nvPr/>
        </p:nvSpPr>
        <p:spPr>
          <a:xfrm>
            <a:off x="3816220" y="4091474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1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201F6-97D0-F6D1-3B7D-F1482B7B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517"/>
            <a:ext cx="12192000" cy="53369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8E56F3-FE3A-24D5-A144-746DC57F39D3}"/>
              </a:ext>
            </a:extLst>
          </p:cNvPr>
          <p:cNvSpPr/>
          <p:nvPr/>
        </p:nvSpPr>
        <p:spPr>
          <a:xfrm>
            <a:off x="3959290" y="3568960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0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105E0-84FE-3B6D-F86C-3F2F493C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32"/>
            <a:ext cx="12192000" cy="66251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901024-756F-B8C7-C405-7D16D6C5202B}"/>
              </a:ext>
            </a:extLst>
          </p:cNvPr>
          <p:cNvSpPr/>
          <p:nvPr/>
        </p:nvSpPr>
        <p:spPr>
          <a:xfrm>
            <a:off x="3166189" y="4621245"/>
            <a:ext cx="2136710" cy="4732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D0B559D-561A-15E4-5776-9B7F8E039140}"/>
              </a:ext>
            </a:extLst>
          </p:cNvPr>
          <p:cNvCxnSpPr>
            <a:cxnSpLocks/>
          </p:cNvCxnSpPr>
          <p:nvPr/>
        </p:nvCxnSpPr>
        <p:spPr>
          <a:xfrm rot="5400000">
            <a:off x="3582957" y="3247053"/>
            <a:ext cx="1940767" cy="72778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61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26BEB37D-D806-8DEB-F08D-0ACB6065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600"/>
            <a:ext cx="121920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720A16-5B54-98F0-6B93-30E48F958197}"/>
              </a:ext>
            </a:extLst>
          </p:cNvPr>
          <p:cNvSpPr/>
          <p:nvPr/>
        </p:nvSpPr>
        <p:spPr>
          <a:xfrm>
            <a:off x="3959290" y="3688184"/>
            <a:ext cx="2136710" cy="4732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23BD643-E793-C83D-1148-D033A584EAC0}"/>
              </a:ext>
            </a:extLst>
          </p:cNvPr>
          <p:cNvCxnSpPr>
            <a:cxnSpLocks/>
          </p:cNvCxnSpPr>
          <p:nvPr/>
        </p:nvCxnSpPr>
        <p:spPr>
          <a:xfrm rot="5400000">
            <a:off x="4418045" y="2411963"/>
            <a:ext cx="1800808" cy="67180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11441AF-74F5-505D-24C4-DE9DA5A4544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87357" y="4148260"/>
            <a:ext cx="918815" cy="22363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03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2D8751-F42C-8027-A5D7-55913032D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" y="185714"/>
            <a:ext cx="12058738" cy="64865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FEAB80-304D-0231-A9AA-D7499F92225B}"/>
              </a:ext>
            </a:extLst>
          </p:cNvPr>
          <p:cNvSpPr/>
          <p:nvPr/>
        </p:nvSpPr>
        <p:spPr>
          <a:xfrm>
            <a:off x="3959290" y="3688184"/>
            <a:ext cx="2136710" cy="4732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054A883-2457-3540-B847-C4BAD3D06676}"/>
              </a:ext>
            </a:extLst>
          </p:cNvPr>
          <p:cNvCxnSpPr>
            <a:cxnSpLocks/>
          </p:cNvCxnSpPr>
          <p:nvPr/>
        </p:nvCxnSpPr>
        <p:spPr>
          <a:xfrm rot="5400000">
            <a:off x="4418045" y="2411963"/>
            <a:ext cx="1800808" cy="67180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53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F40C8-918B-72BC-E41C-534482BD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067"/>
            <a:ext cx="12192000" cy="55398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188A93-45CA-32A5-64EF-D6F56CA69A95}"/>
              </a:ext>
            </a:extLst>
          </p:cNvPr>
          <p:cNvSpPr/>
          <p:nvPr/>
        </p:nvSpPr>
        <p:spPr>
          <a:xfrm>
            <a:off x="6487886" y="4537270"/>
            <a:ext cx="2136710" cy="4732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B5BB11B-5724-ADB8-2A77-C73AF7693100}"/>
              </a:ext>
            </a:extLst>
          </p:cNvPr>
          <p:cNvCxnSpPr>
            <a:cxnSpLocks/>
          </p:cNvCxnSpPr>
          <p:nvPr/>
        </p:nvCxnSpPr>
        <p:spPr>
          <a:xfrm rot="5400000">
            <a:off x="6946641" y="3261049"/>
            <a:ext cx="1800808" cy="67180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3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F40C8-918B-72BC-E41C-534482BD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067"/>
            <a:ext cx="12192000" cy="55398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45FC7-36AD-24E8-DDF9-6725F97F382A}"/>
              </a:ext>
            </a:extLst>
          </p:cNvPr>
          <p:cNvSpPr/>
          <p:nvPr/>
        </p:nvSpPr>
        <p:spPr>
          <a:xfrm>
            <a:off x="6739813" y="4471955"/>
            <a:ext cx="2136710" cy="4732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4C44B71-431E-FB02-99BB-28C43355D771}"/>
              </a:ext>
            </a:extLst>
          </p:cNvPr>
          <p:cNvCxnSpPr>
            <a:cxnSpLocks/>
          </p:cNvCxnSpPr>
          <p:nvPr/>
        </p:nvCxnSpPr>
        <p:spPr>
          <a:xfrm rot="5400000">
            <a:off x="7198568" y="3195734"/>
            <a:ext cx="1800808" cy="67180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3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68FD9-B589-2A66-FE90-407C1250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66"/>
            <a:ext cx="12192000" cy="6587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05EA1A-31F3-4EDD-8B50-662847B8357F}"/>
              </a:ext>
            </a:extLst>
          </p:cNvPr>
          <p:cNvSpPr/>
          <p:nvPr/>
        </p:nvSpPr>
        <p:spPr>
          <a:xfrm>
            <a:off x="5962262" y="5610289"/>
            <a:ext cx="2136710" cy="4732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8F81BFF7-0532-C115-80EC-5A627E64FBE3}"/>
              </a:ext>
            </a:extLst>
          </p:cNvPr>
          <p:cNvCxnSpPr>
            <a:cxnSpLocks/>
          </p:cNvCxnSpPr>
          <p:nvPr/>
        </p:nvCxnSpPr>
        <p:spPr>
          <a:xfrm rot="5400000">
            <a:off x="5979628" y="4242059"/>
            <a:ext cx="2442546" cy="34056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22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93BD23-2F0A-6DB5-8FCB-367DDB5B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916"/>
            <a:ext cx="12192000" cy="54821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0C9FA7-60AA-1B83-D3A9-82EBB1395B90}"/>
              </a:ext>
            </a:extLst>
          </p:cNvPr>
          <p:cNvSpPr/>
          <p:nvPr/>
        </p:nvSpPr>
        <p:spPr>
          <a:xfrm>
            <a:off x="4857360" y="5087775"/>
            <a:ext cx="2136710" cy="4732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AE06257C-14FA-E1B2-A048-E1A34BB2C77E}"/>
              </a:ext>
            </a:extLst>
          </p:cNvPr>
          <p:cNvCxnSpPr>
            <a:cxnSpLocks/>
          </p:cNvCxnSpPr>
          <p:nvPr/>
        </p:nvCxnSpPr>
        <p:spPr>
          <a:xfrm rot="5400000">
            <a:off x="4874726" y="3719545"/>
            <a:ext cx="2442546" cy="34056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35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B2C12-8144-9012-DF5C-AF3AEC62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9" y="0"/>
            <a:ext cx="11777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FE7-EB83-D68D-C99B-E1CB20AC4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C1D7F-EFF1-7F41-BC0E-7C8776C3C2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BB547D-FF15-FD0F-59C0-1E28A0F6C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412"/>
            <a:ext cx="12192000" cy="584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B2C53F2-1711-5ED2-6CF6-40B5FB1FBB5D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5587869" y="1913940"/>
            <a:ext cx="2344319" cy="148356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108F14-4A6A-C2BB-9B00-C02EC82BCDA2}"/>
              </a:ext>
            </a:extLst>
          </p:cNvPr>
          <p:cNvSpPr/>
          <p:nvPr/>
        </p:nvSpPr>
        <p:spPr>
          <a:xfrm>
            <a:off x="7501812" y="3429000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F9F8843-7DB0-6D83-7495-5D2BCF5A8E92}"/>
              </a:ext>
            </a:extLst>
          </p:cNvPr>
          <p:cNvCxnSpPr>
            <a:cxnSpLocks/>
          </p:cNvCxnSpPr>
          <p:nvPr/>
        </p:nvCxnSpPr>
        <p:spPr>
          <a:xfrm rot="5400000">
            <a:off x="7975339" y="2339652"/>
            <a:ext cx="1604870" cy="41521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84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9E2F2A-4D27-4931-72BD-AC7249D4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9" y="343714"/>
            <a:ext cx="12192000" cy="57133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4B729-5561-BDF7-DD6A-5B6FFA2E2FB9}"/>
              </a:ext>
            </a:extLst>
          </p:cNvPr>
          <p:cNvSpPr/>
          <p:nvPr/>
        </p:nvSpPr>
        <p:spPr>
          <a:xfrm>
            <a:off x="4917232" y="4763277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7984F5C-CAB3-35FD-0C44-4238C897F6F9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5388429" y="3797558"/>
            <a:ext cx="1562878" cy="36856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392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834AED-7B99-DCF9-0EA5-C46721C1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408"/>
            <a:ext cx="12192000" cy="55371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01F9F7-B276-5565-AAB6-D5CA5EDFB047}"/>
              </a:ext>
            </a:extLst>
          </p:cNvPr>
          <p:cNvSpPr/>
          <p:nvPr/>
        </p:nvSpPr>
        <p:spPr>
          <a:xfrm>
            <a:off x="4917232" y="4763277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A0CA194C-B85F-71EE-9CBC-B8E6BA56621F}"/>
              </a:ext>
            </a:extLst>
          </p:cNvPr>
          <p:cNvCxnSpPr>
            <a:cxnSpLocks/>
            <a:endCxn id="2" idx="2"/>
          </p:cNvCxnSpPr>
          <p:nvPr/>
        </p:nvCxnSpPr>
        <p:spPr>
          <a:xfrm rot="10800000" flipV="1">
            <a:off x="5985588" y="4973216"/>
            <a:ext cx="3466323" cy="587828"/>
          </a:xfrm>
          <a:prstGeom prst="bentConnector4">
            <a:avLst>
              <a:gd name="adj1" fmla="val 34590"/>
              <a:gd name="adj2" fmla="val 13888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49C094C-5C42-5777-B518-1CE640C32471}"/>
              </a:ext>
            </a:extLst>
          </p:cNvPr>
          <p:cNvCxnSpPr>
            <a:cxnSpLocks/>
            <a:endCxn id="2" idx="0"/>
          </p:cNvCxnSpPr>
          <p:nvPr/>
        </p:nvCxnSpPr>
        <p:spPr>
          <a:xfrm rot="10800000" flipV="1">
            <a:off x="5985588" y="2836507"/>
            <a:ext cx="1945437" cy="192677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79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E66B681-1421-B8B9-C62C-B720DCCF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12192000" cy="65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17930-549D-2901-A6B2-8948DB63AD0E}"/>
              </a:ext>
            </a:extLst>
          </p:cNvPr>
          <p:cNvSpPr/>
          <p:nvPr/>
        </p:nvSpPr>
        <p:spPr>
          <a:xfrm>
            <a:off x="5027645" y="3429000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64CA075-C226-0BDA-1216-D889C5DE2567}"/>
              </a:ext>
            </a:extLst>
          </p:cNvPr>
          <p:cNvCxnSpPr>
            <a:cxnSpLocks/>
            <a:endCxn id="2" idx="2"/>
          </p:cNvCxnSpPr>
          <p:nvPr/>
        </p:nvCxnSpPr>
        <p:spPr>
          <a:xfrm rot="5400000" flipH="1" flipV="1">
            <a:off x="4559559" y="4229878"/>
            <a:ext cx="1539551" cy="153333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3830CEF-E918-3100-A8C2-C2619F5D0452}"/>
              </a:ext>
            </a:extLst>
          </p:cNvPr>
          <p:cNvCxnSpPr>
            <a:cxnSpLocks/>
          </p:cNvCxnSpPr>
          <p:nvPr/>
        </p:nvCxnSpPr>
        <p:spPr>
          <a:xfrm>
            <a:off x="4198776" y="3308124"/>
            <a:ext cx="828869" cy="52675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0B3CF6D-A304-521D-2F80-4B7D3FBB5DE1}"/>
              </a:ext>
            </a:extLst>
          </p:cNvPr>
          <p:cNvCxnSpPr>
            <a:cxnSpLocks/>
          </p:cNvCxnSpPr>
          <p:nvPr/>
        </p:nvCxnSpPr>
        <p:spPr>
          <a:xfrm>
            <a:off x="7246775" y="3827883"/>
            <a:ext cx="1150776" cy="24959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6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33B6F4E-05F1-F16A-A5D7-F3D4A19BB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533400"/>
            <a:ext cx="8905875" cy="5791200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7FDABBB8-DF98-D855-1CDC-7A634F2AE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476750"/>
            <a:ext cx="4019550" cy="8096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2EF407-4B9F-1230-355E-8AF86B7F9F5C}"/>
              </a:ext>
            </a:extLst>
          </p:cNvPr>
          <p:cNvSpPr/>
          <p:nvPr/>
        </p:nvSpPr>
        <p:spPr>
          <a:xfrm>
            <a:off x="4543606" y="3134503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25C2F283-FAFE-4CAA-7ED0-C1246C09EBE1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5014803" y="2168784"/>
            <a:ext cx="1562878" cy="368561"/>
          </a:xfrm>
          <a:prstGeom prst="bentConnector3">
            <a:avLst>
              <a:gd name="adj1" fmla="val 52516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1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4298D4-18C9-ABD6-706A-19BE10C9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FC1D70-91C9-9FC4-0A0E-31E780DF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175" y="4936318"/>
            <a:ext cx="11730123" cy="33671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CAD3B8-FB64-1432-93DD-2F305CB6C0BF}"/>
              </a:ext>
            </a:extLst>
          </p:cNvPr>
          <p:cNvSpPr/>
          <p:nvPr/>
        </p:nvSpPr>
        <p:spPr>
          <a:xfrm>
            <a:off x="5153206" y="3593239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F6AFCCA-163A-6F55-E1F8-5F0DC8B2F6F7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5624403" y="2627520"/>
            <a:ext cx="1562878" cy="36856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93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401CF-2359-C41E-1E5A-AB7B8D252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013"/>
            <a:ext cx="12192000" cy="45799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EA2736-2B40-EE98-67A0-65E556FC59A6}"/>
              </a:ext>
            </a:extLst>
          </p:cNvPr>
          <p:cNvSpPr/>
          <p:nvPr/>
        </p:nvSpPr>
        <p:spPr>
          <a:xfrm>
            <a:off x="4917232" y="4763277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99C38521-E3F8-75DD-4DB2-AAF51A2EF645}"/>
              </a:ext>
            </a:extLst>
          </p:cNvPr>
          <p:cNvCxnSpPr>
            <a:cxnSpLocks/>
            <a:endCxn id="2" idx="0"/>
          </p:cNvCxnSpPr>
          <p:nvPr/>
        </p:nvCxnSpPr>
        <p:spPr>
          <a:xfrm rot="5400000">
            <a:off x="5388429" y="3797558"/>
            <a:ext cx="1562878" cy="36856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962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D0BEF-3AED-13C5-1493-C89A5F5F195D}"/>
              </a:ext>
            </a:extLst>
          </p:cNvPr>
          <p:cNvSpPr txBox="1"/>
          <p:nvPr/>
        </p:nvSpPr>
        <p:spPr>
          <a:xfrm>
            <a:off x="1162050" y="1589570"/>
            <a:ext cx="6096000" cy="3774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Custom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ศูนย์เขต/หน่วยงาน เปลี่ยนชื่อกลุ่มหน่วยงาน (ศูนย์เขต/หน่วยงานภายใน)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ex.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ชื่อหน่วยงาน ส่วนงานภายใน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ส่วนกลางไม่เหมือน ศูนย์เขต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+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ส่วนงานภายใน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-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ระบบลืมรหัสผ่าน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-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ชุดข้อมูล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dataset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ขอข้อมูลชุดเดียวกัน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-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กรองข้อมูล/ประเภทผู้ใช้งานว่า กลุ่มผู้ใช้งานแต่ละกลุ่มมีจำนวนเท่าไร กี่คน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-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อัพโหลดไฟล์ เป็นไอค่อน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Default Collection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ให้เลือก</a:t>
            </a:r>
            <a:r>
              <a:rPr lang="th-TH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ไอค่อนต่างๆ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-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จัดการเอกสารเผยแพร่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Default</a:t>
            </a: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วันที่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</a:b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E2FA1-B424-4393-8782-47999AA34E64}"/>
              </a:ext>
            </a:extLst>
          </p:cNvPr>
          <p:cNvSpPr txBox="1"/>
          <p:nvPr/>
        </p:nvSpPr>
        <p:spPr>
          <a:xfrm>
            <a:off x="1200150" y="1118082"/>
            <a:ext cx="6096000" cy="32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Comment </a:t>
            </a:r>
            <a:r>
              <a:rPr lang="th-T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พี่น้ำมนต์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0669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FE7-EB83-D68D-C99B-E1CB20AC4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C1D7F-EFF1-7F41-BC0E-7C8776C3C2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B1245-433B-0E71-5725-B3BF6162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217"/>
            <a:ext cx="12192000" cy="537827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B6BED31-AAA2-9024-7A72-71D30ABA3E62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6208356" y="2534428"/>
            <a:ext cx="1299288" cy="128762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13A3A62-C33D-D9E3-6854-1D7571BAF8FD}"/>
              </a:ext>
            </a:extLst>
          </p:cNvPr>
          <p:cNvSpPr/>
          <p:nvPr/>
        </p:nvSpPr>
        <p:spPr>
          <a:xfrm>
            <a:off x="7501812" y="3429000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E57EB6-FF8B-8ADA-9E0B-E553226435F4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766318" y="4226767"/>
            <a:ext cx="2803849" cy="57849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88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FE7-EB83-D68D-C99B-E1CB20AC4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C1D7F-EFF1-7F41-BC0E-7C8776C3C2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18098-F923-909F-6742-7B43915E7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235"/>
            <a:ext cx="12192000" cy="55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5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FE7-EB83-D68D-C99B-E1CB20AC4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C1D7F-EFF1-7F41-BC0E-7C8776C3C2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9332D9-EF3F-E7E9-DD66-74F8DDFB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141"/>
            <a:ext cx="12192000" cy="436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45B111-4BED-2882-2B40-48D897D02E76}"/>
              </a:ext>
            </a:extLst>
          </p:cNvPr>
          <p:cNvSpPr/>
          <p:nvPr/>
        </p:nvSpPr>
        <p:spPr>
          <a:xfrm>
            <a:off x="3536302" y="2804271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9C231FAC-F829-ED0F-72EF-913C4508D8A2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4604657" y="3602039"/>
            <a:ext cx="2365310" cy="9207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99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7ADA2-3905-164E-5AD3-C415EADB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096"/>
            <a:ext cx="12192000" cy="62698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EFAA2-E357-A7AB-02B1-9F6E1E33E9DE}"/>
              </a:ext>
            </a:extLst>
          </p:cNvPr>
          <p:cNvSpPr/>
          <p:nvPr/>
        </p:nvSpPr>
        <p:spPr>
          <a:xfrm>
            <a:off x="7044611" y="4623319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A3E538B-EC0C-F33F-43E5-E3C1FDE7B3B6}"/>
              </a:ext>
            </a:extLst>
          </p:cNvPr>
          <p:cNvCxnSpPr>
            <a:cxnSpLocks/>
            <a:endCxn id="2" idx="2"/>
          </p:cNvCxnSpPr>
          <p:nvPr/>
        </p:nvCxnSpPr>
        <p:spPr>
          <a:xfrm rot="5400000">
            <a:off x="7844712" y="3907193"/>
            <a:ext cx="1782147" cy="1245638"/>
          </a:xfrm>
          <a:prstGeom prst="bentConnector3">
            <a:avLst>
              <a:gd name="adj1" fmla="val 112827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51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606179-C0B2-E3D1-D78B-2F1E3329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199"/>
            <a:ext cx="12192000" cy="49276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3B85BB-03A2-69CF-FC0D-741543E71A4F}"/>
              </a:ext>
            </a:extLst>
          </p:cNvPr>
          <p:cNvSpPr/>
          <p:nvPr/>
        </p:nvSpPr>
        <p:spPr>
          <a:xfrm>
            <a:off x="7455158" y="4735286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0117D83-710F-8A1C-3970-603B5AE40116}"/>
              </a:ext>
            </a:extLst>
          </p:cNvPr>
          <p:cNvCxnSpPr>
            <a:cxnSpLocks/>
            <a:endCxn id="2" idx="2"/>
          </p:cNvCxnSpPr>
          <p:nvPr/>
        </p:nvCxnSpPr>
        <p:spPr>
          <a:xfrm rot="5400000">
            <a:off x="8381223" y="3855875"/>
            <a:ext cx="1819469" cy="1534887"/>
          </a:xfrm>
          <a:prstGeom prst="bentConnector3">
            <a:avLst>
              <a:gd name="adj1" fmla="val 112564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4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97F7D-0414-FB1F-B830-FB7473E5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13" y="1019157"/>
            <a:ext cx="11825374" cy="48196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A2C48F-6775-175F-E49A-8BEBAFBAD482}"/>
              </a:ext>
            </a:extLst>
          </p:cNvPr>
          <p:cNvSpPr/>
          <p:nvPr/>
        </p:nvSpPr>
        <p:spPr>
          <a:xfrm>
            <a:off x="5850293" y="4268755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35F12F5-271C-8059-5759-4B8EFF783BA8}"/>
              </a:ext>
            </a:extLst>
          </p:cNvPr>
          <p:cNvCxnSpPr>
            <a:cxnSpLocks/>
            <a:endCxn id="2" idx="2"/>
          </p:cNvCxnSpPr>
          <p:nvPr/>
        </p:nvCxnSpPr>
        <p:spPr>
          <a:xfrm rot="5400000">
            <a:off x="6776358" y="3389344"/>
            <a:ext cx="1819469" cy="1534887"/>
          </a:xfrm>
          <a:prstGeom prst="bentConnector3">
            <a:avLst>
              <a:gd name="adj1" fmla="val 112564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3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68A351F-008A-68A8-2FFC-58216013B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413"/>
            <a:ext cx="12192000" cy="55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FB98B3-67B6-365E-E5F8-013B7292EDD2}"/>
              </a:ext>
            </a:extLst>
          </p:cNvPr>
          <p:cNvSpPr/>
          <p:nvPr/>
        </p:nvSpPr>
        <p:spPr>
          <a:xfrm>
            <a:off x="3816220" y="4091474"/>
            <a:ext cx="2136710" cy="7977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แก้แล้ว</a:t>
            </a:r>
            <a:endParaRPr lang="en-US" dirty="0"/>
          </a:p>
          <a:p>
            <a:pPr algn="ctr"/>
            <a:r>
              <a:rPr lang="th-TH" dirty="0"/>
              <a:t>กลุ่มหน่วยงาน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230F51F1-8F56-D684-0D00-8C829D2C1117}"/>
              </a:ext>
            </a:extLst>
          </p:cNvPr>
          <p:cNvCxnSpPr>
            <a:cxnSpLocks/>
            <a:endCxn id="2" idx="2"/>
          </p:cNvCxnSpPr>
          <p:nvPr/>
        </p:nvCxnSpPr>
        <p:spPr>
          <a:xfrm rot="10800000" flipV="1">
            <a:off x="4884575" y="2313989"/>
            <a:ext cx="3904862" cy="2575251"/>
          </a:xfrm>
          <a:prstGeom prst="bentConnector4">
            <a:avLst>
              <a:gd name="adj1" fmla="val 36320"/>
              <a:gd name="adj2" fmla="val 108877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644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133</Words>
  <Application>Microsoft Office PowerPoint</Application>
  <PresentationFormat>Widescreen</PresentationFormat>
  <Paragraphs>33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Tammon Y</dc:creator>
  <cp:lastModifiedBy>PK Accounting</cp:lastModifiedBy>
  <cp:revision>37</cp:revision>
  <dcterms:created xsi:type="dcterms:W3CDTF">2022-11-01T04:24:05Z</dcterms:created>
  <dcterms:modified xsi:type="dcterms:W3CDTF">2022-11-14T05:42:40Z</dcterms:modified>
</cp:coreProperties>
</file>